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1E2C-C1CF-4314-BB0D-972494839ED6}" type="datetimeFigureOut">
              <a:rPr lang="es-ES" smtClean="0"/>
              <a:t>29/05/2020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0AA1-E681-4D15-9883-0E5250D8F0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275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1E2C-C1CF-4314-BB0D-972494839ED6}" type="datetimeFigureOut">
              <a:rPr lang="es-ES" smtClean="0"/>
              <a:t>29/05/2020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0AA1-E681-4D15-9883-0E5250D8F0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084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1E2C-C1CF-4314-BB0D-972494839ED6}" type="datetimeFigureOut">
              <a:rPr lang="es-ES" smtClean="0"/>
              <a:t>29/05/2020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0AA1-E681-4D15-9883-0E5250D8F0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64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1E2C-C1CF-4314-BB0D-972494839ED6}" type="datetimeFigureOut">
              <a:rPr lang="es-ES" smtClean="0"/>
              <a:t>29/05/2020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0AA1-E681-4D15-9883-0E5250D8F0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843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1E2C-C1CF-4314-BB0D-972494839ED6}" type="datetimeFigureOut">
              <a:rPr lang="es-ES" smtClean="0"/>
              <a:t>29/05/2020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0AA1-E681-4D15-9883-0E5250D8F0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069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1E2C-C1CF-4314-BB0D-972494839ED6}" type="datetimeFigureOut">
              <a:rPr lang="es-ES" smtClean="0"/>
              <a:t>29/05/2020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0AA1-E681-4D15-9883-0E5250D8F0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06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1E2C-C1CF-4314-BB0D-972494839ED6}" type="datetimeFigureOut">
              <a:rPr lang="es-ES" smtClean="0"/>
              <a:t>29/05/2020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0AA1-E681-4D15-9883-0E5250D8F0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9448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1E2C-C1CF-4314-BB0D-972494839ED6}" type="datetimeFigureOut">
              <a:rPr lang="es-ES" smtClean="0"/>
              <a:t>29/05/2020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0AA1-E681-4D15-9883-0E5250D8F0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192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1E2C-C1CF-4314-BB0D-972494839ED6}" type="datetimeFigureOut">
              <a:rPr lang="es-ES" smtClean="0"/>
              <a:t>29/05/2020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0AA1-E681-4D15-9883-0E5250D8F0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9891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1E2C-C1CF-4314-BB0D-972494839ED6}" type="datetimeFigureOut">
              <a:rPr lang="es-ES" smtClean="0"/>
              <a:t>29/05/2020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0AA1-E681-4D15-9883-0E5250D8F0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926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1E2C-C1CF-4314-BB0D-972494839ED6}" type="datetimeFigureOut">
              <a:rPr lang="es-ES" smtClean="0"/>
              <a:t>29/05/2020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D0AA1-E681-4D15-9883-0E5250D8F0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8014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51E2C-C1CF-4314-BB0D-972494839ED6}" type="datetimeFigureOut">
              <a:rPr lang="es-ES" smtClean="0"/>
              <a:t>29/05/2020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D0AA1-E681-4D15-9883-0E5250D8F0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3066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Pruebas faltantes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2054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969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368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1580" y="-842375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572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Comision</a:t>
            </a:r>
            <a:r>
              <a:rPr lang="es-ES" dirty="0"/>
              <a:t> no exonerada en parámetros del </a:t>
            </a:r>
            <a:r>
              <a:rPr lang="es-ES" dirty="0" err="1"/>
              <a:t>Admin</a:t>
            </a:r>
            <a:r>
              <a:rPr lang="es-ES" dirty="0"/>
              <a:t> delos depósitos y usuarios con KYC mayor que cero uno con 2FA Google y otro con email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5468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073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025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664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926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936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5986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Usuaro</a:t>
            </a:r>
            <a:r>
              <a:rPr lang="es-ES" dirty="0"/>
              <a:t> </a:t>
            </a:r>
            <a:r>
              <a:rPr lang="es-ES" dirty="0" err="1"/>
              <a:t>kyc</a:t>
            </a:r>
            <a:r>
              <a:rPr lang="es-ES" dirty="0"/>
              <a:t> mayor que cero y 2FA por email activo con comisión exonerada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usará cliente22.afx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149331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8053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5295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6082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9790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3336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186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9430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960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519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615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742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188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093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019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42</Words>
  <Application>Microsoft Office PowerPoint</Application>
  <PresentationFormat>Panorámica</PresentationFormat>
  <Paragraphs>4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Tema de Office</vt:lpstr>
      <vt:lpstr>Pruebas faltantes</vt:lpstr>
      <vt:lpstr>Usuaro kyc mayor que cero y 2FA por email activo con comisión exonerada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Comision no exonerada en parámetros del Admin delos depósitos y usuarios con KYC mayor que cero uno con 2FA Google y otro con email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Pruebas faltantes</dc:title>
  <dc:creator>Full name</dc:creator>
  <cp:lastModifiedBy>Full name</cp:lastModifiedBy>
  <cp:revision>8</cp:revision>
  <dcterms:created xsi:type="dcterms:W3CDTF">2020-05-29T18:49:09Z</dcterms:created>
  <dcterms:modified xsi:type="dcterms:W3CDTF">2020-05-29T23:32:09Z</dcterms:modified>
</cp:coreProperties>
</file>